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57" r:id="rId3"/>
    <p:sldId id="268" r:id="rId4"/>
    <p:sldId id="259" r:id="rId5"/>
    <p:sldId id="278" r:id="rId6"/>
    <p:sldId id="262" r:id="rId7"/>
    <p:sldId id="269" r:id="rId8"/>
    <p:sldId id="279" r:id="rId9"/>
    <p:sldId id="264" r:id="rId10"/>
    <p:sldId id="266" r:id="rId11"/>
    <p:sldId id="2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7FEEE57-5334-4B39-98F1-F58C2AE02AB2}"/>
              </a:ext>
            </a:extLst>
          </p:cNvPr>
          <p:cNvSpPr/>
          <p:nvPr/>
        </p:nvSpPr>
        <p:spPr>
          <a:xfrm>
            <a:off x="980661" y="630830"/>
            <a:ext cx="10204174" cy="517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vie dans les grands châteaux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des grands seigneurs, comme le roi, les comtes et les ducs, tendent à devenir de véritables palais avec de nombreuses pièces.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la grande salle de réception, on trouve de longues tables et de superbes décorations pour impressionner les invités.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construit des cheminées entièrement sculptées et certaines sont si grandes qu’on peut y mettre un tronc d’arbre entier 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les châteaux, il y a de quoi faire : couper le bois, puiser de l’eau, allumer les chandelles… Il y a donc un grand nombre de serviteurs pour aider le seigneur et sa dame. C’est un va-et-vient permanent 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CDD0FA3-DA85-4213-A924-26D641BA03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2" r="7196"/>
          <a:stretch/>
        </p:blipFill>
        <p:spPr>
          <a:xfrm>
            <a:off x="1304014" y="685800"/>
            <a:ext cx="9939130" cy="5486400"/>
          </a:xfrm>
          <a:prstGeom prst="rect">
            <a:avLst/>
          </a:prstGeom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415639" y="6314838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478974" y="5685457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pronoms personnels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Un pronom personnel remplace un nom.</a:t>
            </a:r>
          </a:p>
          <a:p>
            <a:pPr marL="0" indent="0">
              <a:buNone/>
            </a:pPr>
            <a:r>
              <a:rPr lang="fr-FR" sz="2000">
                <a:latin typeface="Calibri" panose="020F0502020204030204" pitchFamily="34" charset="0"/>
                <a:cs typeface="Calibri" panose="020F0502020204030204" pitchFamily="34" charset="0"/>
              </a:rPr>
              <a:t>Les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pronoms </a:t>
            </a:r>
            <a:r>
              <a:rPr lang="fr-FR" sz="2000">
                <a:latin typeface="Calibri" panose="020F0502020204030204" pitchFamily="34" charset="0"/>
                <a:cs typeface="Calibri" panose="020F0502020204030204" pitchFamily="34" charset="0"/>
              </a:rPr>
              <a:t>personnels sujets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que tu connais sont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11" name="Tableau 11">
            <a:extLst>
              <a:ext uri="{FF2B5EF4-FFF2-40B4-BE49-F238E27FC236}">
                <a16:creationId xmlns:a16="http://schemas.microsoft.com/office/drawing/2014/main" id="{021101B1-7384-451E-A108-8B0A04B00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322017"/>
              </p:ext>
            </p:extLst>
          </p:nvPr>
        </p:nvGraphicFramePr>
        <p:xfrm>
          <a:off x="2031999" y="4045962"/>
          <a:ext cx="8128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7308620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04581164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9451658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74679330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SINGULIER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PLURIEL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945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fr-FR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ère</a:t>
                      </a:r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personne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fr-FR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ère</a:t>
                      </a:r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personne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826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ème</a:t>
                      </a:r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personne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fr-FR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ème</a:t>
                      </a:r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personne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668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il, elle, 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fr-FR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ème</a:t>
                      </a:r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personne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ils, elles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fr-FR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ème</a:t>
                      </a:r>
                      <a:r>
                        <a:rPr lang="fr-FR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personne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5800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8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Remplace les pointillés par le pronom personnel qui convient :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109871" y="2560319"/>
            <a:ext cx="995569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Ce soir-là, le seigneur accueille pour dîner, le seigneur de la contrée voisine pour lui acheter des terres :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Je veux que le diner soit fastueux. Je veux qu’……… soit servi à 19h.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Vous mettrez une poularde et les légumes. Il faut qu’…… soient chauds.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Marcelin et toi, ……… nous servirez à table.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Le seigneur et moi, ………… devrons discuter affaires. Ne trainez pas !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Nos femmes seront sur la table voisine. ………….. auront besoin de discuter.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Marcelin, c’est toi le chef, ……… commanderas toute la cuisine ce soir !</a:t>
            </a:r>
          </a:p>
          <a:p>
            <a:pPr lvl="1">
              <a:buFontTx/>
              <a:buChar char="-"/>
            </a:pP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109871" y="2560319"/>
            <a:ext cx="995569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Ce soir-là, le seigneur accueille pour dîner, le seigneur de la contrée voisine pour lui acheter des terres :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Je veux que le diner soit fastueux. Je veux qu’</a:t>
            </a:r>
            <a:r>
              <a:rPr lang="fr-FR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soit servi à 19h.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Vous mettrez une poularde et les légumes. Il faut qu’</a:t>
            </a:r>
            <a:r>
              <a:rPr lang="fr-FR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soient chauds.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Marcelin et toi, </a:t>
            </a:r>
            <a:r>
              <a:rPr lang="fr-FR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vous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servirez à table.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Le seigneur et moi, </a:t>
            </a:r>
            <a:r>
              <a:rPr lang="fr-FR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nous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devrons discuter affaires. Ne trainez pas !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Nos femmes seront sur la table voisine. </a:t>
            </a:r>
            <a:r>
              <a:rPr lang="fr-FR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Elles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auront besoin de discuter.</a:t>
            </a:r>
          </a:p>
          <a:p>
            <a:pPr lvl="1">
              <a:buFontTx/>
              <a:buChar char="-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Marcelin, c’est toi le chef, </a:t>
            </a:r>
            <a:r>
              <a:rPr lang="fr-FR" sz="2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commanderas toute la cuisine ce soir !</a:t>
            </a:r>
          </a:p>
          <a:p>
            <a:pPr lvl="1">
              <a:buFontTx/>
              <a:buChar char="-"/>
            </a:pP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855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5 ou 6 pronoms personnels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8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8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 seigneur et sa femme ont bien diné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 ……….. sont heureux.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Marcelin et moi avons servi le maitre. ……… avons fait attention.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Les femmes ont discuté toute la soirée. ……….. sont ravies.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Les serviteurs et toi avez tout réussi. ………. recommencerez. 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4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Le seigneur et sa femme ont bien diné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2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sont heureux.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Marcelin et moi avons servi le maitre. </a:t>
            </a:r>
            <a:r>
              <a:rPr lang="fr-FR" sz="2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avons fait attention.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Les femmes ont discuté toute la soirée. </a:t>
            </a:r>
            <a:r>
              <a:rPr lang="fr-FR" sz="2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Elles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sont ravies.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Les serviteurs et toi avez tout réussi. </a:t>
            </a:r>
            <a:r>
              <a:rPr lang="fr-FR" sz="2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Vous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recommencerez. 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585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8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1335</TotalTime>
  <Words>647</Words>
  <Application>Microsoft Office PowerPoint</Application>
  <PresentationFormat>Grand écran</PresentationFormat>
  <Paragraphs>69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 en validant les défis !</vt:lpstr>
      <vt:lpstr>Les pronoms personnels</vt:lpstr>
      <vt:lpstr>Défi 8 : Remplace les pointillés par le pronom personnel qui convient :</vt:lpstr>
      <vt:lpstr>CORRECTION</vt:lpstr>
      <vt:lpstr>Résultats  </vt:lpstr>
      <vt:lpstr>Défi 8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66</cp:revision>
  <dcterms:created xsi:type="dcterms:W3CDTF">2020-04-05T10:23:13Z</dcterms:created>
  <dcterms:modified xsi:type="dcterms:W3CDTF">2022-08-14T07:01:43Z</dcterms:modified>
</cp:coreProperties>
</file>